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hyperlink" Target="http://www.csszengarden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Fundamentos da Programação Web</a:t>
            </a:r>
            <a:endParaRPr lang="en-US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CSS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0772140" cy="4953000"/>
          </a:xfrm>
        </p:spPr>
        <p:txBody>
          <a:bodyPr/>
          <a:p>
            <a:r>
              <a:rPr lang="en-US"/>
              <a:t>Responsável por controlar A APARÊNCIA do que existe</a:t>
            </a:r>
            <a:endParaRPr lang="en-US"/>
          </a:p>
          <a:p>
            <a:r>
              <a:rPr lang="en-US"/>
              <a:t>Exemplo: </a:t>
            </a:r>
            <a:r>
              <a:rPr lang="en-US">
                <a:hlinkClick r:id="rId1" tooltip=""/>
              </a:rPr>
              <a:t>CSS Zen Garden</a:t>
            </a:r>
            <a:endParaRPr lang="en-US">
              <a:hlinkClick r:id="rId1" tooltip="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lang="en-US"/>
              <a:t>Áreas da Programação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Programação </a:t>
            </a:r>
            <a:endParaRPr lang="en-US"/>
          </a:p>
          <a:p>
            <a:pPr lvl="1"/>
            <a:r>
              <a:rPr lang="en-US"/>
              <a:t>Aplicativos Mobile</a:t>
            </a:r>
            <a:endParaRPr lang="en-US"/>
          </a:p>
          <a:p>
            <a:pPr lvl="2"/>
            <a:r>
              <a:rPr lang="en-US"/>
              <a:t>iOs</a:t>
            </a:r>
            <a:endParaRPr lang="en-US"/>
          </a:p>
          <a:p>
            <a:pPr lvl="2"/>
            <a:r>
              <a:rPr lang="en-US"/>
              <a:t>Android</a:t>
            </a:r>
            <a:endParaRPr lang="en-US"/>
          </a:p>
          <a:p>
            <a:pPr lvl="1"/>
            <a:r>
              <a:rPr lang="en-US"/>
              <a:t>Desenvolvimento para PCs</a:t>
            </a:r>
            <a:endParaRPr lang="en-US"/>
          </a:p>
          <a:p>
            <a:pPr lvl="2"/>
            <a:r>
              <a:rPr lang="en-US"/>
              <a:t>Windows</a:t>
            </a:r>
            <a:endParaRPr lang="en-US"/>
          </a:p>
          <a:p>
            <a:pPr lvl="2"/>
            <a:r>
              <a:rPr lang="en-US"/>
              <a:t>Unix</a:t>
            </a:r>
            <a:endParaRPr lang="en-US"/>
          </a:p>
          <a:p>
            <a:pPr lvl="2"/>
            <a:r>
              <a:rPr lang="en-US"/>
              <a:t>Mac</a:t>
            </a:r>
            <a:endParaRPr lang="en-US"/>
          </a:p>
          <a:p>
            <a:pPr lvl="1"/>
            <a:r>
              <a:rPr lang="en-US" sz="2400"/>
              <a:t>Sistemas (caixas eletronicos, aviação..)</a:t>
            </a:r>
            <a:endParaRPr lang="en-US"/>
          </a:p>
          <a:p>
            <a:pPr lvl="1"/>
            <a:r>
              <a:rPr lang="en-US"/>
              <a:t>Desenvolvimento Web</a:t>
            </a:r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Cada uma destas áreas:</a:t>
            </a:r>
            <a:endParaRPr lang="en-US"/>
          </a:p>
          <a:p>
            <a:pPr marL="971550" lvl="1" indent="-514350">
              <a:buAutoNum type="arabicPeriod"/>
            </a:pPr>
            <a:r>
              <a:rPr lang="en-US"/>
              <a:t>Depende de alguns conceitos base da programação</a:t>
            </a:r>
            <a:endParaRPr lang="en-US"/>
          </a:p>
          <a:p>
            <a:pPr marL="971550" lvl="1" indent="-514350">
              <a:buAutoNum type="arabicPeriod"/>
            </a:pPr>
            <a:r>
              <a:rPr lang="en-US"/>
              <a:t>Tem suas próprias caracteristicas 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Vamos forcar na programação Web, que vai nos permitir realizar o nosso objetivo: 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 algn="ctr">
              <a:buNone/>
            </a:pPr>
            <a:r>
              <a:rPr lang="en-US"/>
              <a:t>Construir o site do Clube de Desbravadores Estrela do Oriente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Definir dois conceitos da programação Web: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6600"/>
              <a:t>Front-end</a:t>
            </a:r>
            <a:endParaRPr lang="en-US" sz="6600"/>
          </a:p>
          <a:p>
            <a:endParaRPr lang="en-US" sz="6600"/>
          </a:p>
          <a:p>
            <a:r>
              <a:rPr lang="en-US" sz="6600"/>
              <a:t>Back-end</a:t>
            </a:r>
            <a:endParaRPr lang="en-US" sz="6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Front-end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4835525" cy="4912995"/>
          </a:xfrm>
        </p:spPr>
        <p:txBody>
          <a:bodyPr/>
          <a:p>
            <a:r>
              <a:rPr lang="en-US" sz="4400"/>
              <a:t>Tudo que quem visita o site pode ver</a:t>
            </a:r>
            <a:endParaRPr lang="en-US" sz="4400"/>
          </a:p>
          <a:p>
            <a:r>
              <a:rPr lang="en-US" sz="2000"/>
              <a:t>Cabeçalho, barra lateral, rodapé, botões, links, imagens, menus, campos de texto,  etc</a:t>
            </a:r>
            <a:endParaRPr lang="en-US" sz="2000"/>
          </a:p>
          <a:p>
            <a:endParaRPr lang="en-US" sz="2000"/>
          </a:p>
        </p:txBody>
      </p:sp>
      <p:pic>
        <p:nvPicPr>
          <p:cNvPr id="12" name="Content Placeholder 11" descr="website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95315" y="1567180"/>
            <a:ext cx="6222365" cy="38550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Back-end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Tudo que existe para que aquilo que se veja funcione</a:t>
            </a:r>
            <a:endParaRPr lang="en-US"/>
          </a:p>
          <a:p>
            <a:r>
              <a:rPr lang="en-US" sz="2000"/>
              <a:t>Bancos de dados, Servidores de Hospedagem, nossos código, conectores com sistemas de terceiros </a:t>
            </a:r>
            <a:endParaRPr lang="en-US" sz="2000"/>
          </a:p>
          <a:p>
            <a:r>
              <a:rPr lang="en-US" sz="2000"/>
              <a:t>Não fica exposto para quem usa o site</a:t>
            </a:r>
            <a:endParaRPr lang="en-US" sz="20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Exemplo</a:t>
            </a:r>
            <a:endParaRPr lang="en-US"/>
          </a:p>
        </p:txBody>
      </p:sp>
      <p:pic>
        <p:nvPicPr>
          <p:cNvPr id="7" name="Content Placeholder 6" descr="pexels-lisa-fotios-140240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655445" y="1174750"/>
            <a:ext cx="3291840" cy="4953000"/>
          </a:xfrm>
          <a:prstGeom prst="rect">
            <a:avLst/>
          </a:prstGeom>
        </p:spPr>
      </p:pic>
      <p:pic>
        <p:nvPicPr>
          <p:cNvPr id="8" name="Content Placeholder 7" descr="pexels-taryn-elliott-444017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38365" y="1174750"/>
            <a:ext cx="33020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Front-end Web: 3 elementos/tecnologias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HTML</a:t>
            </a:r>
            <a:endParaRPr lang="en-US"/>
          </a:p>
          <a:p>
            <a:r>
              <a:rPr lang="en-US"/>
              <a:t>CSS</a:t>
            </a:r>
            <a:endParaRPr lang="en-US"/>
          </a:p>
          <a:p>
            <a:r>
              <a:rPr lang="en-US"/>
              <a:t>JavaScript</a:t>
            </a:r>
            <a:endParaRPr lang="en-US"/>
          </a:p>
        </p:txBody>
      </p:sp>
      <p:pic>
        <p:nvPicPr>
          <p:cNvPr id="6" name="Picture 5" descr="logo-html-5-5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7280" y="1774190"/>
            <a:ext cx="2014855" cy="2014855"/>
          </a:xfrm>
          <a:prstGeom prst="rect">
            <a:avLst/>
          </a:prstGeom>
        </p:spPr>
      </p:pic>
      <p:pic>
        <p:nvPicPr>
          <p:cNvPr id="8" name="Content Placeholder 7" descr="logo-css-3-5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01405" y="1774190"/>
            <a:ext cx="2014855" cy="2014855"/>
          </a:xfrm>
          <a:prstGeom prst="rect">
            <a:avLst/>
          </a:prstGeom>
        </p:spPr>
      </p:pic>
      <p:pic>
        <p:nvPicPr>
          <p:cNvPr id="9" name="Picture 8" descr="logo-javascript-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765" y="3789045"/>
            <a:ext cx="1821815" cy="18218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HTML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Responsável por controlar O QUE existe na página</a:t>
            </a:r>
            <a:endParaRPr lang="en-US"/>
          </a:p>
          <a:p>
            <a:endParaRPr lang="en-US"/>
          </a:p>
        </p:txBody>
      </p:sp>
      <p:pic>
        <p:nvPicPr>
          <p:cNvPr id="5" name="Content Placeholder 4" descr="pexels-engin-akyurt-267805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83095" y="1103630"/>
            <a:ext cx="330327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ar Drives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1005</Words>
  <Application>WPS Presentation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Gear Drives</vt:lpstr>
      <vt:lpstr>Fundamentos da Programação Web</vt:lpstr>
      <vt:lpstr>Áreas da Programação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da Programação Web</dc:title>
  <dc:creator/>
  <cp:lastModifiedBy>caiot</cp:lastModifiedBy>
  <cp:revision>10</cp:revision>
  <dcterms:created xsi:type="dcterms:W3CDTF">2022-04-26T00:03:00Z</dcterms:created>
  <dcterms:modified xsi:type="dcterms:W3CDTF">2022-05-25T03:21:59Z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4449C18AAAC440358A65505B1CB7A1A0</vt:lpwstr>
  </property>
  <property fmtid="{D5CDD505-2E9C-101B-9397-08002B2CF9AE}" pid="3" name="KSOProductBuildVer">
    <vt:lpwstr>1033-11.2.0.11130</vt:lpwstr>
  </property>
</Properties>
</file>